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61" r:id="rId4"/>
    <p:sldId id="258" r:id="rId5"/>
    <p:sldId id="260" r:id="rId6"/>
    <p:sldId id="259" r:id="rId7"/>
  </p:sldIdLst>
  <p:sldSz cx="12192000" cy="6858000"/>
  <p:notesSz cx="6858000" cy="9144000"/>
  <p:defaultTextStyle>
    <a:defPPr>
      <a:defRPr lang="es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6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826400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581503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306457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3973086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461277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2814367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661511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4048397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2953751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264623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3733337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24624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638868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552897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215394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G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4179678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DE297A-4750-4A00-B8D6-05F823D9100F}" type="datetimeFigureOut">
              <a:rPr lang="es-GT" smtClean="0"/>
              <a:t>15/08/2018</a:t>
            </a:fld>
            <a:endParaRPr lang="es-G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G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AB8A9B2-A045-4A8A-8C47-353F0C66EAB4}" type="slidenum">
              <a:rPr lang="es-GT" smtClean="0"/>
              <a:t>‹Nº›</a:t>
            </a:fld>
            <a:endParaRPr lang="es-GT" dirty="0"/>
          </a:p>
        </p:txBody>
      </p:sp>
    </p:spTree>
    <p:extLst>
      <p:ext uri="{BB962C8B-B14F-4D97-AF65-F5344CB8AC3E}">
        <p14:creationId xmlns:p14="http://schemas.microsoft.com/office/powerpoint/2010/main" val="1726192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 rot="21202268">
            <a:off x="742347" y="939864"/>
            <a:ext cx="8818535" cy="2851222"/>
          </a:xfrm>
          <a:gradFill flip="none" rotWithShape="1">
            <a:gsLst>
              <a:gs pos="0">
                <a:srgbClr val="FFFF00">
                  <a:tint val="66000"/>
                  <a:satMod val="160000"/>
                </a:srgbClr>
              </a:gs>
              <a:gs pos="50000">
                <a:srgbClr val="FFFF00">
                  <a:tint val="44500"/>
                  <a:satMod val="160000"/>
                </a:srgbClr>
              </a:gs>
              <a:gs pos="100000">
                <a:srgbClr val="FFFF00">
                  <a:tint val="23500"/>
                  <a:satMod val="160000"/>
                </a:srgbClr>
              </a:gs>
            </a:gsLst>
            <a:lin ang="13500000" scaled="1"/>
            <a:tileRect/>
          </a:gradFill>
          <a:ln>
            <a:noFill/>
          </a:ln>
          <a:effectLst>
            <a:glow rad="228600">
              <a:schemeClr val="accent1">
                <a:satMod val="175000"/>
                <a:alpha val="40000"/>
              </a:schemeClr>
            </a:glow>
            <a:outerShdw blurRad="57785" dist="33020" dir="3180000" algn="ctr">
              <a:srgbClr val="000000">
                <a:alpha val="3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txBody>
          <a:bodyPr/>
          <a:lstStyle/>
          <a:p>
            <a:pPr algn="ctr"/>
            <a:r>
              <a:rPr lang="es-GT" dirty="0" smtClean="0"/>
              <a:t>MUNICIPALIDAD DE SAN MIGUEL PETAPA</a:t>
            </a:r>
            <a:endParaRPr lang="es-GT" dirty="0"/>
          </a:p>
        </p:txBody>
      </p:sp>
      <p:sp>
        <p:nvSpPr>
          <p:cNvPr id="6" name="Estrella de 5 puntas 5"/>
          <p:cNvSpPr/>
          <p:nvPr/>
        </p:nvSpPr>
        <p:spPr>
          <a:xfrm>
            <a:off x="9083790" y="3859077"/>
            <a:ext cx="1224367" cy="1193370"/>
          </a:xfrm>
          <a:prstGeom prst="star5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1257494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472339"/>
            <a:ext cx="8596668" cy="4569023"/>
          </a:xfrm>
        </p:spPr>
        <p:txBody>
          <a:bodyPr/>
          <a:lstStyle/>
          <a:p>
            <a:r>
              <a:rPr lang="es-GT" dirty="0"/>
              <a:t>San Miguel Petapa («San Miguel»: en honor a su santo patrono Miguel Arcángel; «Petapa»: del náhuatl «río de esteros o de petates») es un municipio en el departamento de Guatemala, en la República del mismo nombre. Está localizado a 20km al sur de la Ciudad de Guatemala y a 4 km al este de Villa Nueva y tiene una población aproximada de 120,898 habitantes de acuerdo al censo del año 2008.2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348" y="3930494"/>
            <a:ext cx="2718661" cy="1857752"/>
          </a:xfrm>
          <a:prstGeom prst="rect">
            <a:avLst/>
          </a:prstGeom>
        </p:spPr>
      </p:pic>
      <p:sp>
        <p:nvSpPr>
          <p:cNvPr id="5" name="Estrella de 5 puntas 4"/>
          <p:cNvSpPr/>
          <p:nvPr/>
        </p:nvSpPr>
        <p:spPr>
          <a:xfrm>
            <a:off x="1379350" y="4494508"/>
            <a:ext cx="1658319" cy="1782305"/>
          </a:xfrm>
          <a:prstGeom prst="star5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GT"/>
          </a:p>
        </p:txBody>
      </p:sp>
    </p:spTree>
    <p:extLst>
      <p:ext uri="{BB962C8B-B14F-4D97-AF65-F5344CB8AC3E}">
        <p14:creationId xmlns:p14="http://schemas.microsoft.com/office/powerpoint/2010/main" val="2399147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678" y="552570"/>
            <a:ext cx="5983882" cy="388143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0701" y="2493289"/>
            <a:ext cx="3989522" cy="224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5820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GT" sz="6000" dirty="0" smtClean="0"/>
              <a:t>ubicacion</a:t>
            </a:r>
            <a:endParaRPr lang="es-GT" sz="60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GT" dirty="0" smtClean="0"/>
          </a:p>
          <a:p>
            <a:endParaRPr lang="es-GT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710" y="2491998"/>
            <a:ext cx="6019800" cy="260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096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0555" y="749086"/>
            <a:ext cx="4585845" cy="343938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6128" y="3232016"/>
            <a:ext cx="3966740" cy="297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690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GT" dirty="0"/>
              <a:t>Bienvenidos a la Unidad de Acceso a la Información</a:t>
            </a:r>
            <a:br>
              <a:rPr lang="es-GT" dirty="0"/>
            </a:br>
            <a:endParaRPr lang="es-GT" dirty="0"/>
          </a:p>
        </p:txBody>
      </p:sp>
      <p:sp>
        <p:nvSpPr>
          <p:cNvPr id="4" name="Marcador de contenido 3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GT" dirty="0"/>
              <a:t>1. ESTRUCTURA ORGÁNICA Y FUNCIONES.</a:t>
            </a:r>
          </a:p>
          <a:p>
            <a:r>
              <a:rPr lang="es-GT" dirty="0"/>
              <a:t>2. DIRECCIÓN Y TELÉFONOS DE LA ENTIDAD MUNICIPAL.</a:t>
            </a:r>
          </a:p>
          <a:p>
            <a:r>
              <a:rPr lang="es-GT" dirty="0"/>
              <a:t>3. DIRECTORIO DE EMPLEADOS Y SERVIDORES PÚBLICOS, CON NÚMEROS DE TELÉFONO Y DIRECCIONES DE CORREO ELECTRÓNICO.</a:t>
            </a:r>
          </a:p>
          <a:p>
            <a:r>
              <a:rPr lang="es-GT" dirty="0"/>
              <a:t>4. NÚMERO Y NOMBRE DE FUNCIONARIOS.</a:t>
            </a:r>
          </a:p>
          <a:p>
            <a:r>
              <a:rPr lang="es-GT" dirty="0"/>
              <a:t>5. MISIÓN Y OBJETIVOS DE LA INSTITUCIÓN, SU PLAN OPERATIVO.</a:t>
            </a:r>
          </a:p>
          <a:p>
            <a:r>
              <a:rPr lang="es-GT" dirty="0"/>
              <a:t>6. MANUALES DE PROCEDIMIENTO, TANTO ADMINISTRATIVOS COMO OPERATIVOS.</a:t>
            </a:r>
          </a:p>
          <a:p>
            <a:r>
              <a:rPr lang="es-GT" dirty="0"/>
              <a:t>7. INFORMACIÓN SOBRE EL PRESUPUESTO DE INGRESOS Y EGRESOS.</a:t>
            </a:r>
          </a:p>
          <a:p>
            <a:r>
              <a:rPr lang="es-GT" dirty="0"/>
              <a:t>8. INFORMES MENSUALES DE EJECUCIÓN PRESUPUESTARIA.</a:t>
            </a:r>
          </a:p>
          <a:p>
            <a:r>
              <a:rPr lang="es-GT" dirty="0"/>
              <a:t>9. INFORMACIÓN DETALLADA SOBRE LOS DEPÓSITOS CONSTITUIDOS CON FONDOS PÚBLICOS.</a:t>
            </a:r>
          </a:p>
          <a:p>
            <a:r>
              <a:rPr lang="es-GT" dirty="0"/>
              <a:t>10. PROCESOS DE LICITACIÓN Y COTIZACIÓN</a:t>
            </a:r>
          </a:p>
          <a:p>
            <a:r>
              <a:rPr lang="es-GT" dirty="0"/>
              <a:t>11. CONTRATACIÓN DE BIENES Y SERVICIOS</a:t>
            </a:r>
          </a:p>
          <a:p>
            <a:r>
              <a:rPr lang="es-GT" dirty="0"/>
              <a:t>12. VIAJES, COSTOS Y VIÁTICOS</a:t>
            </a:r>
          </a:p>
          <a:p>
            <a:r>
              <a:rPr lang="es-GT" dirty="0"/>
              <a:t>13. INVENTARIO DE BIENES</a:t>
            </a:r>
          </a:p>
        </p:txBody>
      </p:sp>
    </p:spTree>
    <p:extLst>
      <p:ext uri="{BB962C8B-B14F-4D97-AF65-F5344CB8AC3E}">
        <p14:creationId xmlns:p14="http://schemas.microsoft.com/office/powerpoint/2010/main" val="3143911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54</TotalTime>
  <Words>220</Words>
  <Application>Microsoft Office PowerPoint</Application>
  <PresentationFormat>Panorámica</PresentationFormat>
  <Paragraphs>17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Faceta</vt:lpstr>
      <vt:lpstr>MUNICIPALIDAD DE SAN MIGUEL PETAPA</vt:lpstr>
      <vt:lpstr>Presentación de PowerPoint</vt:lpstr>
      <vt:lpstr>Presentación de PowerPoint</vt:lpstr>
      <vt:lpstr>ubicacion</vt:lpstr>
      <vt:lpstr>Presentación de PowerPoint</vt:lpstr>
      <vt:lpstr>Bienvenidos a la Unidad de Acceso a la Información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MUNICIPALIDAD DE SAN MIGUEL PETAPA</dc:title>
  <dc:creator>Estudiante</dc:creator>
  <cp:lastModifiedBy>Estudiante</cp:lastModifiedBy>
  <cp:revision>4</cp:revision>
  <dcterms:created xsi:type="dcterms:W3CDTF">2018-08-15T16:53:03Z</dcterms:created>
  <dcterms:modified xsi:type="dcterms:W3CDTF">2018-08-15T17:47:31Z</dcterms:modified>
</cp:coreProperties>
</file>

<file path=docProps/thumbnail.jpeg>
</file>